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6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DFCD84-5CD3-45DA-A500-B01A12BD9529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FDFD15-0C2D-4260-8101-2B2E8427ABC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1031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C94BA40-E6EA-44AD-8A71-5615CEC685A8}" type="slidenum">
              <a:rPr lang="en-US"/>
              <a:pPr/>
              <a:t>1</a:t>
            </a:fld>
            <a:endParaRPr lang="en-US"/>
          </a:p>
        </p:txBody>
      </p:sp>
      <p:sp>
        <p:nvSpPr>
          <p:cNvPr id="3686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x">
  <p:cSld name="Title, Conten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1B37BAD0-AEDB-4AF6-AE89-A79E89BC779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190CAB-7329-4614-A5C9-F6FFCF558F01}" type="datetimeFigureOut">
              <a:rPr lang="en-US" smtClean="0"/>
              <a:t>9/1/2010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7FD50C-F986-4223-82E2-5972A8016B1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7"/>
          <p:cNvGrpSpPr>
            <a:grpSpLocks/>
          </p:cNvGrpSpPr>
          <p:nvPr/>
        </p:nvGrpSpPr>
        <p:grpSpPr bwMode="auto">
          <a:xfrm>
            <a:off x="2057400" y="1066800"/>
            <a:ext cx="5257800" cy="4876800"/>
            <a:chOff x="1056" y="1104"/>
            <a:chExt cx="3792" cy="2496"/>
          </a:xfrm>
        </p:grpSpPr>
        <p:sp>
          <p:nvSpPr>
            <p:cNvPr id="35859" name="AutoShape 19"/>
            <p:cNvSpPr>
              <a:spLocks noChangeArrowheads="1"/>
            </p:cNvSpPr>
            <p:nvPr/>
          </p:nvSpPr>
          <p:spPr bwMode="auto">
            <a:xfrm>
              <a:off x="1056" y="1104"/>
              <a:ext cx="3792" cy="2496"/>
            </a:xfrm>
            <a:prstGeom prst="flowChartMerge">
              <a:avLst/>
            </a:prstGeom>
            <a:solidFill>
              <a:srgbClr val="008000"/>
            </a:solidFill>
            <a:ln w="76200">
              <a:solidFill>
                <a:srgbClr val="0033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5860" name="AutoShape 20"/>
            <p:cNvSpPr>
              <a:spLocks noChangeArrowheads="1"/>
            </p:cNvSpPr>
            <p:nvPr/>
          </p:nvSpPr>
          <p:spPr bwMode="auto">
            <a:xfrm>
              <a:off x="1580" y="1776"/>
              <a:ext cx="2744" cy="528"/>
            </a:xfrm>
            <a:custGeom>
              <a:avLst/>
              <a:gdLst>
                <a:gd name="G0" fmla="+- 3089 0 0"/>
                <a:gd name="G1" fmla="+- 21600 0 3089"/>
                <a:gd name="G2" fmla="*/ 3089 1 2"/>
                <a:gd name="G3" fmla="+- 21600 0 G2"/>
                <a:gd name="G4" fmla="+/ 3089 21600 2"/>
                <a:gd name="G5" fmla="+/ G1 0 2"/>
                <a:gd name="G6" fmla="*/ 21600 21600 3089"/>
                <a:gd name="G7" fmla="*/ G6 1 2"/>
                <a:gd name="G8" fmla="+- 21600 0 G7"/>
                <a:gd name="G9" fmla="*/ 21600 1 2"/>
                <a:gd name="G10" fmla="+- 3089 0 G9"/>
                <a:gd name="G11" fmla="?: G10 G8 0"/>
                <a:gd name="G12" fmla="?: G10 G7 21600"/>
                <a:gd name="T0" fmla="*/ 20055 w 21600"/>
                <a:gd name="T1" fmla="*/ 10800 h 21600"/>
                <a:gd name="T2" fmla="*/ 10800 w 21600"/>
                <a:gd name="T3" fmla="*/ 21600 h 21600"/>
                <a:gd name="T4" fmla="*/ 1545 w 21600"/>
                <a:gd name="T5" fmla="*/ 10800 h 21600"/>
                <a:gd name="T6" fmla="*/ 10800 w 21600"/>
                <a:gd name="T7" fmla="*/ 0 h 21600"/>
                <a:gd name="T8" fmla="*/ 3345 w 21600"/>
                <a:gd name="T9" fmla="*/ 3345 h 21600"/>
                <a:gd name="T10" fmla="*/ 18255 w 21600"/>
                <a:gd name="T11" fmla="*/ 18255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T8" t="T9" r="T10" b="T11"/>
              <a:pathLst>
                <a:path w="21600" h="21600">
                  <a:moveTo>
                    <a:pt x="0" y="0"/>
                  </a:moveTo>
                  <a:lnTo>
                    <a:pt x="3089" y="21600"/>
                  </a:lnTo>
                  <a:lnTo>
                    <a:pt x="18511" y="2160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FF"/>
            </a:solidFill>
            <a:ln w="76200">
              <a:solidFill>
                <a:srgbClr val="003366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5861" name="AutoShape 21"/>
            <p:cNvSpPr>
              <a:spLocks noChangeArrowheads="1"/>
            </p:cNvSpPr>
            <p:nvPr/>
          </p:nvSpPr>
          <p:spPr bwMode="auto">
            <a:xfrm>
              <a:off x="2027" y="2352"/>
              <a:ext cx="1871" cy="576"/>
            </a:xfrm>
            <a:custGeom>
              <a:avLst/>
              <a:gdLst>
                <a:gd name="G0" fmla="+- 4938 0 0"/>
                <a:gd name="G1" fmla="+- 21600 0 4938"/>
                <a:gd name="G2" fmla="*/ 4938 1 2"/>
                <a:gd name="G3" fmla="+- 21600 0 G2"/>
                <a:gd name="G4" fmla="+/ 4938 21600 2"/>
                <a:gd name="G5" fmla="+/ G1 0 2"/>
                <a:gd name="G6" fmla="*/ 21600 21600 4938"/>
                <a:gd name="G7" fmla="*/ G6 1 2"/>
                <a:gd name="G8" fmla="+- 21600 0 G7"/>
                <a:gd name="G9" fmla="*/ 21600 1 2"/>
                <a:gd name="G10" fmla="+- 4938 0 G9"/>
                <a:gd name="G11" fmla="?: G10 G8 0"/>
                <a:gd name="G12" fmla="?: G10 G7 21600"/>
                <a:gd name="T0" fmla="*/ 19131 w 21600"/>
                <a:gd name="T1" fmla="*/ 10800 h 21600"/>
                <a:gd name="T2" fmla="*/ 10800 w 21600"/>
                <a:gd name="T3" fmla="*/ 21600 h 21600"/>
                <a:gd name="T4" fmla="*/ 2469 w 21600"/>
                <a:gd name="T5" fmla="*/ 10800 h 21600"/>
                <a:gd name="T6" fmla="*/ 10800 w 21600"/>
                <a:gd name="T7" fmla="*/ 0 h 21600"/>
                <a:gd name="T8" fmla="*/ 4269 w 21600"/>
                <a:gd name="T9" fmla="*/ 4269 h 21600"/>
                <a:gd name="T10" fmla="*/ 17331 w 21600"/>
                <a:gd name="T11" fmla="*/ 17331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T8" t="T9" r="T10" b="T11"/>
              <a:pathLst>
                <a:path w="21600" h="21600">
                  <a:moveTo>
                    <a:pt x="0" y="0"/>
                  </a:moveTo>
                  <a:lnTo>
                    <a:pt x="4938" y="21600"/>
                  </a:lnTo>
                  <a:lnTo>
                    <a:pt x="16662" y="2160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FF6600"/>
            </a:solidFill>
            <a:ln w="76200">
              <a:solidFill>
                <a:srgbClr val="9933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/>
            </a:p>
          </p:txBody>
        </p:sp>
        <p:sp>
          <p:nvSpPr>
            <p:cNvPr id="35862" name="AutoShape 22"/>
            <p:cNvSpPr>
              <a:spLocks noChangeArrowheads="1"/>
            </p:cNvSpPr>
            <p:nvPr/>
          </p:nvSpPr>
          <p:spPr bwMode="auto">
            <a:xfrm>
              <a:off x="2448" y="2928"/>
              <a:ext cx="1028" cy="672"/>
            </a:xfrm>
            <a:prstGeom prst="flowChartMerge">
              <a:avLst/>
            </a:prstGeom>
            <a:solidFill>
              <a:srgbClr val="800000"/>
            </a:solidFill>
            <a:ln w="76200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5863" name="Text Box 23"/>
            <p:cNvSpPr txBox="1">
              <a:spLocks noChangeArrowheads="1"/>
            </p:cNvSpPr>
            <p:nvPr/>
          </p:nvSpPr>
          <p:spPr bwMode="auto">
            <a:xfrm>
              <a:off x="1281" y="1267"/>
              <a:ext cx="3342" cy="2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sz="3200" b="1" dirty="0">
                  <a:solidFill>
                    <a:schemeClr val="bg1"/>
                  </a:solidFill>
                </a:rPr>
                <a:t>Source Reduction</a:t>
              </a:r>
              <a:endParaRPr lang="en-US" sz="2400" dirty="0"/>
            </a:p>
          </p:txBody>
        </p:sp>
        <p:sp>
          <p:nvSpPr>
            <p:cNvPr id="35864" name="Text Box 24"/>
            <p:cNvSpPr txBox="1">
              <a:spLocks noChangeArrowheads="1"/>
            </p:cNvSpPr>
            <p:nvPr/>
          </p:nvSpPr>
          <p:spPr bwMode="auto">
            <a:xfrm>
              <a:off x="1409" y="1920"/>
              <a:ext cx="3086" cy="2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sz="2400" b="1" dirty="0">
                  <a:solidFill>
                    <a:schemeClr val="bg1"/>
                  </a:solidFill>
                </a:rPr>
                <a:t>Recycle</a:t>
              </a:r>
              <a:endParaRPr lang="en-US" dirty="0"/>
            </a:p>
          </p:txBody>
        </p:sp>
        <p:sp>
          <p:nvSpPr>
            <p:cNvPr id="35865" name="Text Box 25"/>
            <p:cNvSpPr txBox="1">
              <a:spLocks noChangeArrowheads="1"/>
            </p:cNvSpPr>
            <p:nvPr/>
          </p:nvSpPr>
          <p:spPr bwMode="auto">
            <a:xfrm>
              <a:off x="1418" y="2505"/>
              <a:ext cx="3086" cy="18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b="1">
                  <a:solidFill>
                    <a:schemeClr val="bg1"/>
                  </a:solidFill>
                </a:rPr>
                <a:t>Treatment</a:t>
              </a:r>
              <a:endParaRPr lang="en-US"/>
            </a:p>
          </p:txBody>
        </p:sp>
        <p:sp>
          <p:nvSpPr>
            <p:cNvPr id="35866" name="Text Box 26"/>
            <p:cNvSpPr txBox="1">
              <a:spLocks noChangeArrowheads="1"/>
            </p:cNvSpPr>
            <p:nvPr/>
          </p:nvSpPr>
          <p:spPr bwMode="auto">
            <a:xfrm>
              <a:off x="1409" y="3003"/>
              <a:ext cx="3086" cy="15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US" sz="1400" b="1">
                  <a:solidFill>
                    <a:schemeClr val="bg1"/>
                  </a:solidFill>
                </a:rPr>
                <a:t>Disposal</a:t>
              </a:r>
              <a:endParaRPr lang="en-US" sz="1000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US-EPA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THUETTEM</dc:creator>
  <cp:lastModifiedBy>THUETTEM</cp:lastModifiedBy>
  <cp:revision>1</cp:revision>
  <dcterms:created xsi:type="dcterms:W3CDTF">2010-09-01T15:59:50Z</dcterms:created>
  <dcterms:modified xsi:type="dcterms:W3CDTF">2010-09-01T16:00:15Z</dcterms:modified>
</cp:coreProperties>
</file>

<file path=docProps/thumbnail.jpeg>
</file>